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8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7B9ABF3-78E7-004B-A6EE-9CCBFA030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E122FA-BE37-C34C-A4B0-0900CE153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9481" y="1122363"/>
            <a:ext cx="475112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7499B-0211-AB45-AECA-21BABC488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9481" y="3602038"/>
            <a:ext cx="475112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2D908-E3E8-0640-93A0-02E2AB224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574B9-7E9B-394E-8A15-9C26A38BE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34A08-50B7-214D-943F-44FDCC3BA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7280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9518B-EA1D-BC4C-965A-9EBF6FBC1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752D11-1711-4F46-8210-147E3FEDB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15964-9458-464E-810C-A385D8F9F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415EF-7253-3A40-BF60-B5C157656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92ABE-A24E-3542-83EA-89D56462C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073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6E3245-026E-3540-BE94-28F69D0D81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7D9037-9082-074F-87EC-F363C6331B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CACCB-7D80-E741-8364-EB0919633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B80E5-5DBB-4544-B70C-24F5987C0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2C48D-C216-E647-A553-76DE4345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41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35AF0-E921-1D45-B531-FB8679D4D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D0B54-6B3D-9248-A4AF-B755FC8BA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BAD02-7F41-AF4B-BEEA-2284D2AC9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81FC1-5B42-F544-94EC-73A24483C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BE684-D6CF-314B-9E6E-F6774ABB4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12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072B3-8E97-6C47-9136-D4AB29AFB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6BC22-CB6F-6040-AF4E-323DD42C2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C186C-8926-DA4B-8DF1-B346F444F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C7E75-57B6-9B4C-B136-97BA32F8A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7BF77-5419-7547-AEF1-957A9389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349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7F5F-9999-6E4A-BCC3-F6A1B2246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F94B-6918-8B46-9149-56EA93C30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EDBD6-23FC-284A-9C37-85E3CE184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C7CE1-0DD1-464C-BA34-2A139A452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3CA66-DA5E-C34D-BE38-A4B7006FD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6BB49-39F0-FA45-9F33-87BB57A0E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6789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09016-6E47-8C4B-BFF6-FACB06D27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C418D-B93E-6240-9545-74237850B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0BFE-2177-1248-AA87-D717FB0A6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3AB59-8042-554B-B0CE-2C0E0B96D6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524583-3BF4-E846-864F-950ECEC9E1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C15CBA-478F-3743-A61E-92F580E88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E9393E-EA12-F646-9546-33F2F2208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8C1F7E-5028-EF42-876C-1A17256FD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5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18E1A-68CB-5B49-A77E-95702A451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6EEBC2-E376-144E-AE9B-55605B890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37DE2-D237-FA4C-A26B-54A263ECF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CBB258-79C1-2148-AB56-F49C6CBA3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390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D40B5-465B-8748-8E35-C60DD25E3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223FB-9A95-6A41-9157-72548419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45C6B-870C-C64B-8DDF-B98ED70AB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163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C8931-333A-D34D-97F9-5EC07F08E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12371-DF94-3C41-BA52-A487768D5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4CB064-E95C-2D46-9124-4A2CE9EB2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914C93-6777-0746-93E1-0B3485B7A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20297-A21E-F34F-A439-7448C67B1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73CC7E-B773-0045-8B84-DD5E47BA3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954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3F380-B92A-014F-ADD0-3073C8C28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74FA56-BEC7-5746-BB03-40DB1FBA80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36D955-479A-4E48-98F3-A7CA20DEBB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F876B-DB49-1F48-8B12-70BE6B096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882E1-8C5B-0B49-9D6E-B45407065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C5B26-3FDB-EF45-A2A1-5229E6EF8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421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0FAA12C-9BA6-B84D-88E4-1514AABAE92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AFC840-CE27-684B-8DA3-A10FC13FA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DB49A-DBC2-6846-8477-27022D748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789A9-9873-304E-93B2-531249C7F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BA45B-5A4A-49A5-BC3A-623514BEC8DE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D53B5-BBAE-E34A-8F3B-3A5E5F92A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738DA-786F-CE45-B554-E9F9A0177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A6D0E-3EDC-484D-8D89-224A11348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209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D64638-E953-D478-8D4B-E5F8476831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200" dirty="0"/>
              <a:t>Разработка </a:t>
            </a:r>
            <a:br>
              <a:rPr lang="ru-RU" sz="4200" dirty="0"/>
            </a:br>
            <a:r>
              <a:rPr lang="ru-RU" sz="4200" dirty="0"/>
              <a:t>веб-приложения </a:t>
            </a:r>
            <a:r>
              <a:rPr lang="ru-RU" sz="4000" dirty="0"/>
              <a:t>«</a:t>
            </a:r>
            <a:r>
              <a:rPr lang="en-US" sz="4000" dirty="0"/>
              <a:t>Advanced Schedule</a:t>
            </a:r>
            <a:r>
              <a:rPr lang="ru-RU" sz="4000" dirty="0"/>
              <a:t>»</a:t>
            </a:r>
            <a:endParaRPr lang="ru-RU" sz="42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9203C39-7712-7232-604A-C3FF20F7D9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9481" y="3602038"/>
            <a:ext cx="4700195" cy="1655762"/>
          </a:xfrm>
        </p:spPr>
        <p:txBody>
          <a:bodyPr>
            <a:normAutofit lnSpcReduction="10000"/>
          </a:bodyPr>
          <a:lstStyle/>
          <a:p>
            <a:pPr algn="r"/>
            <a:r>
              <a:rPr lang="ru-RU" sz="2800" dirty="0"/>
              <a:t>Разработал </a:t>
            </a:r>
            <a:br>
              <a:rPr lang="ru-RU" sz="2800" dirty="0"/>
            </a:br>
            <a:r>
              <a:rPr lang="ru-RU" sz="2800" dirty="0" err="1"/>
              <a:t>Ханнанов</a:t>
            </a:r>
            <a:r>
              <a:rPr lang="ru-RU" sz="2800" dirty="0"/>
              <a:t> Алмаз </a:t>
            </a:r>
            <a:r>
              <a:rPr lang="ru-RU" sz="2800" dirty="0" err="1"/>
              <a:t>Расихович</a:t>
            </a:r>
            <a:endParaRPr lang="ru-RU" sz="2800" dirty="0"/>
          </a:p>
          <a:p>
            <a:pPr algn="r"/>
            <a:r>
              <a:rPr lang="ru-RU" sz="2800" dirty="0"/>
              <a:t>Руководитель</a:t>
            </a:r>
            <a:br>
              <a:rPr lang="ru-RU" sz="2800" dirty="0"/>
            </a:br>
            <a:r>
              <a:rPr lang="ru-RU" sz="2800" dirty="0"/>
              <a:t>Валеева Гульнара Рустамовна</a:t>
            </a:r>
          </a:p>
        </p:txBody>
      </p:sp>
    </p:spTree>
    <p:extLst>
      <p:ext uri="{BB962C8B-B14F-4D97-AF65-F5344CB8AC3E}">
        <p14:creationId xmlns:p14="http://schemas.microsoft.com/office/powerpoint/2010/main" val="2658158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1A2F6B-AE35-926F-6DB1-3E57653F4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Средства разработки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C788CC7-C1BF-CBB8-A47A-46C4C4579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7930"/>
            <a:ext cx="3864679" cy="63240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F5E9C1A-F6FC-78CB-D929-D045D36F4E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55859"/>
            <a:ext cx="3864679" cy="269561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93FA175-B058-30AD-0345-F67660AF92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052" y="3003385"/>
            <a:ext cx="2248087" cy="224808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31984CF-5600-2086-668D-9928FD3FE85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58" b="13955"/>
          <a:stretch/>
        </p:blipFill>
        <p:spPr>
          <a:xfrm>
            <a:off x="7842548" y="1737930"/>
            <a:ext cx="3087097" cy="81792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285FB4E-9C76-C673-3EC0-DE79EC766A3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58" b="17493"/>
          <a:stretch/>
        </p:blipFill>
        <p:spPr>
          <a:xfrm>
            <a:off x="4783168" y="2740911"/>
            <a:ext cx="3145634" cy="111070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A136A06-A05B-BB09-7114-B71EB29AC9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338" y="4133783"/>
            <a:ext cx="3575463" cy="223537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2FB8744-C55F-CED2-A51D-E4537267281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985" y="313262"/>
            <a:ext cx="1833632" cy="183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3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1D01117-95CD-69DB-9369-B70901229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204" y="1458013"/>
            <a:ext cx="7965591" cy="477105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230EEE-CFC8-EC24-7CAF-2E8C30349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Графический интерфейс среды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1030938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3AB26A-CD96-A103-6DA6-7FC841AB9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Графический интерфейс веб-приложения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3A8A65F-C08A-9900-F618-B5645ED47B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98" b="22070"/>
          <a:stretch/>
        </p:blipFill>
        <p:spPr bwMode="auto">
          <a:xfrm>
            <a:off x="1522817" y="1276210"/>
            <a:ext cx="8705317" cy="34251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A137A5-FB39-50F2-5767-3C2451DAF6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85" r="1667"/>
          <a:stretch/>
        </p:blipFill>
        <p:spPr bwMode="auto">
          <a:xfrm>
            <a:off x="1683631" y="1276210"/>
            <a:ext cx="8383688" cy="44891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1937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DE61B8-CE8A-49F8-CC40-9861ADE38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3485E6-55BB-924D-7303-D7538231C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911" y="1705191"/>
            <a:ext cx="10515600" cy="337712"/>
          </a:xfrm>
        </p:spPr>
        <p:txBody>
          <a:bodyPr>
            <a:noAutofit/>
          </a:bodyPr>
          <a:lstStyle/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Алгоритм полу-автоматизированного составления расписания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61B66CA4-2EC7-D36A-93E7-0AFFA01F2703}"/>
              </a:ext>
            </a:extLst>
          </p:cNvPr>
          <p:cNvSpPr txBox="1">
            <a:spLocks/>
          </p:cNvSpPr>
          <p:nvPr/>
        </p:nvSpPr>
        <p:spPr>
          <a:xfrm>
            <a:off x="757911" y="2343784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Дружественный интерфейс, обеспечивающий человеку удобные формы взаимодействия с информационной системой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13FC6EFE-8C4C-965D-399D-0EF0E24306BC}"/>
              </a:ext>
            </a:extLst>
          </p:cNvPr>
          <p:cNvSpPr txBox="1">
            <a:spLocks/>
          </p:cNvSpPr>
          <p:nvPr/>
        </p:nvSpPr>
        <p:spPr>
          <a:xfrm>
            <a:off x="757911" y="3308566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База данных для хранения информации о расписании и иных необходимых данных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8CD4182D-F7A0-97B9-46FC-529F89209689}"/>
              </a:ext>
            </a:extLst>
          </p:cNvPr>
          <p:cNvSpPr txBox="1">
            <a:spLocks/>
          </p:cNvSpPr>
          <p:nvPr/>
        </p:nvSpPr>
        <p:spPr>
          <a:xfrm>
            <a:off x="757911" y="4273348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Долгосрочное хранение сведений о расписании занятий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693E58A4-1C47-5458-D058-98E75F3A9F62}"/>
              </a:ext>
            </a:extLst>
          </p:cNvPr>
          <p:cNvSpPr txBox="1">
            <a:spLocks/>
          </p:cNvSpPr>
          <p:nvPr/>
        </p:nvSpPr>
        <p:spPr>
          <a:xfrm>
            <a:off x="757911" y="4911941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Руководство пользователя и администратора веб-приложения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9EE387FB-AE17-93BB-A112-345018E30E45}"/>
              </a:ext>
            </a:extLst>
          </p:cNvPr>
          <p:cNvSpPr txBox="1">
            <a:spLocks/>
          </p:cNvSpPr>
          <p:nvPr/>
        </p:nvSpPr>
        <p:spPr>
          <a:xfrm>
            <a:off x="757911" y="5550534"/>
            <a:ext cx="10515600" cy="337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7B140"/>
              </a:buClr>
              <a:buSzPct val="150000"/>
              <a:buFont typeface="Wingdings" panose="05000000000000000000" pitchFamily="2" charset="2"/>
              <a:buChar char="ü"/>
            </a:pPr>
            <a:r>
              <a:rPr lang="ru-RU" sz="4000" baseline="30000" dirty="0"/>
              <a:t>Просмотр и составление расписания из любой точки мира</a:t>
            </a:r>
          </a:p>
        </p:txBody>
      </p:sp>
    </p:spTree>
    <p:extLst>
      <p:ext uri="{BB962C8B-B14F-4D97-AF65-F5344CB8AC3E}">
        <p14:creationId xmlns:p14="http://schemas.microsoft.com/office/powerpoint/2010/main" val="144621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  <p:bldP spid="8" grpId="0"/>
      <p:bldP spid="9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03246B-B146-69BC-F0E9-FFBD2C362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Введение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F7E8107-7BC5-9D03-3114-A6EDD887F7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8"/>
          <a:stretch/>
        </p:blipFill>
        <p:spPr>
          <a:xfrm>
            <a:off x="892886" y="1815084"/>
            <a:ext cx="10460914" cy="379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030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CF47DA-A3E7-3EEC-00FC-BE922E66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Обзор аналогов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518BC2-A5C9-28B5-AE72-BCF83196A5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535" y="1376053"/>
            <a:ext cx="7482929" cy="4918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9906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59DAD3-ADBF-B781-B050-0BE3FCA8B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Обзор аналогов</a:t>
            </a:r>
          </a:p>
        </p:txBody>
      </p:sp>
      <p:pic>
        <p:nvPicPr>
          <p:cNvPr id="4" name="Рисунок 3" descr="1С:Автоматизированное составление расписания.Колледж - Возможности продукта">
            <a:extLst>
              <a:ext uri="{FF2B5EF4-FFF2-40B4-BE49-F238E27FC236}">
                <a16:creationId xmlns:a16="http://schemas.microsoft.com/office/drawing/2014/main" id="{63C81860-FE95-89E0-0013-3B6928D158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296" y="1318058"/>
            <a:ext cx="8055408" cy="50448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1898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8922A-7D6A-D67A-679D-457E704E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Обзор аналогов</a:t>
            </a:r>
          </a:p>
        </p:txBody>
      </p:sp>
      <p:pic>
        <p:nvPicPr>
          <p:cNvPr id="4" name="Рисунок 3" descr="Программа для учебных планов спо. Учебный план спо">
            <a:extLst>
              <a:ext uri="{FF2B5EF4-FFF2-40B4-BE49-F238E27FC236}">
                <a16:creationId xmlns:a16="http://schemas.microsoft.com/office/drawing/2014/main" id="{ECF84FF8-BF54-3D0F-3788-EE8BB6BB2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4525" y="1265307"/>
            <a:ext cx="7122949" cy="5156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0341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E4E633-ECE9-6686-9433-54C7BDB07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Алгоритм веб-приложения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3B4AEE4-D23A-79D2-B1F4-673F59DAD62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0" t="3074" r="5469" b="3005"/>
          <a:stretch/>
        </p:blipFill>
        <p:spPr bwMode="auto">
          <a:xfrm>
            <a:off x="3763633" y="1256963"/>
            <a:ext cx="4664734" cy="523591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75697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4F4D58-DFA6-20CC-74B7-36725234C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Алгоритм веб-приложения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886E4C5-740E-E8FB-49A3-B93233C4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" t="1470" r="1350" b="1129"/>
          <a:stretch/>
        </p:blipFill>
        <p:spPr bwMode="auto">
          <a:xfrm>
            <a:off x="2908021" y="1230079"/>
            <a:ext cx="6375957" cy="526279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31727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382E15-3518-1F28-CCE6-060CE87A3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 Case </a:t>
            </a:r>
            <a:r>
              <a:rPr lang="ru-RU" dirty="0"/>
              <a:t>диаграмма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098E84-420A-4305-7C66-4536F926B80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22" t="24664" r="1751" b="6994"/>
          <a:stretch/>
        </p:blipFill>
        <p:spPr bwMode="auto">
          <a:xfrm>
            <a:off x="2216406" y="1237274"/>
            <a:ext cx="7759188" cy="451675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29581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58692C-8DCF-0C44-412A-C61F51E41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Схема базы данных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F8B057-3421-715B-7F60-0FD6A71C2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137" y="1253397"/>
            <a:ext cx="8987726" cy="5239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5203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powerpointbase.com-1038</Template>
  <TotalTime>113</TotalTime>
  <Words>89</Words>
  <Application>Microsoft Office PowerPoint</Application>
  <PresentationFormat>Широкоэкранный</PresentationFormat>
  <Paragraphs>21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Тема Office</vt:lpstr>
      <vt:lpstr>Разработка  веб-приложения «Advanced Schedule»</vt:lpstr>
      <vt:lpstr>Введение</vt:lpstr>
      <vt:lpstr>Обзор аналогов</vt:lpstr>
      <vt:lpstr>Обзор аналогов</vt:lpstr>
      <vt:lpstr>Обзор аналогов</vt:lpstr>
      <vt:lpstr>Алгоритм веб-приложения</vt:lpstr>
      <vt:lpstr>Алгоритм веб-приложения</vt:lpstr>
      <vt:lpstr>Use Case диаграмма</vt:lpstr>
      <vt:lpstr>Схема базы данных</vt:lpstr>
      <vt:lpstr>Средства разработки</vt:lpstr>
      <vt:lpstr>Графический интерфейс среды разработки</vt:lpstr>
      <vt:lpstr>Графический интерфейс веб-приложения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Веб-приложение Advanced Schedule</dc:title>
  <dc:creator>Almaz Khannanov</dc:creator>
  <cp:lastModifiedBy>Almaz Khannanov</cp:lastModifiedBy>
  <cp:revision>6</cp:revision>
  <dcterms:created xsi:type="dcterms:W3CDTF">2023-05-25T15:10:37Z</dcterms:created>
  <dcterms:modified xsi:type="dcterms:W3CDTF">2023-05-28T08:58:13Z</dcterms:modified>
</cp:coreProperties>
</file>

<file path=docProps/thumbnail.jpeg>
</file>